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031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3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797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90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45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958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881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26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393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491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693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01891-26CE-4595-8682-CDF8C00CB801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1FBC8-F01C-4623-933C-E93D6D289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23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8000" dirty="0" smtClean="0">
                <a:solidFill>
                  <a:srgbClr val="C00000"/>
                </a:solidFill>
                <a:latin typeface="Arial Rounded MT Bold" panose="020F0704030504030204" pitchFamily="34" charset="0"/>
              </a:rPr>
              <a:t>All</a:t>
            </a:r>
            <a:r>
              <a:rPr lang="en-GB" sz="8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 </a:t>
            </a:r>
            <a:r>
              <a:rPr lang="en-GB" sz="8000" dirty="0" smtClean="0">
                <a:solidFill>
                  <a:srgbClr val="0070C0"/>
                </a:solidFill>
                <a:latin typeface="Arial Rounded MT Bold" panose="020F0704030504030204" pitchFamily="34" charset="0"/>
              </a:rPr>
              <a:t>About</a:t>
            </a:r>
            <a:r>
              <a:rPr lang="en-GB" sz="8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 Derbyshire</a:t>
            </a:r>
            <a:endParaRPr lang="en-GB" sz="80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26" name="Picture 2" descr="Derbyshire | British County Fla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192" y="1"/>
            <a:ext cx="5886450" cy="35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641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is Derbyshire?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Derbyshire is in the </a:t>
            </a:r>
            <a:r>
              <a:rPr lang="en-GB" dirty="0" smtClean="0"/>
              <a:t>middle of the England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It is shrouded by 7 county’s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 descr="&lt;strong&gt;Derbyshire&lt;/strong&gt;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2271712"/>
            <a:ext cx="190500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50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9600" b="1" dirty="0" smtClean="0"/>
              <a:t>ASHBOURNE</a:t>
            </a:r>
            <a:endParaRPr lang="en-GB" sz="9600" b="1" dirty="0"/>
          </a:p>
        </p:txBody>
      </p:sp>
      <p:pic>
        <p:nvPicPr>
          <p:cNvPr id="4" name="Content Placeholder 3" descr="Life in Northern Towns : &lt;strong&gt;Ashbourne&lt;/strong&gt;, Derbyshire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69" y="1825625"/>
            <a:ext cx="8288262" cy="4351338"/>
          </a:xfrm>
        </p:spPr>
      </p:pic>
    </p:spTree>
    <p:extLst>
      <p:ext uri="{BB962C8B-B14F-4D97-AF65-F5344CB8AC3E}">
        <p14:creationId xmlns:p14="http://schemas.microsoft.com/office/powerpoint/2010/main" val="1039438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Ashbourne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There are two famous people I know Timothy Dalton ( James Bond)</a:t>
            </a:r>
          </a:p>
          <a:p>
            <a:pPr marL="0" indent="0">
              <a:buNone/>
            </a:pPr>
            <a:r>
              <a:rPr lang="en-GB" dirty="0" smtClean="0"/>
              <a:t>Ellen </a:t>
            </a:r>
            <a:r>
              <a:rPr lang="en-GB" dirty="0" err="1" smtClean="0"/>
              <a:t>Mcarthur</a:t>
            </a:r>
            <a:r>
              <a:rPr lang="en-GB" dirty="0"/>
              <a:t> </a:t>
            </a:r>
            <a:r>
              <a:rPr lang="en-GB" dirty="0" smtClean="0"/>
              <a:t>(sailor)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Royal</a:t>
            </a:r>
            <a:r>
              <a:rPr lang="en-GB" dirty="0" smtClean="0"/>
              <a:t> </a:t>
            </a:r>
            <a:r>
              <a:rPr lang="en-GB" b="1" dirty="0" smtClean="0"/>
              <a:t>shrove</a:t>
            </a:r>
            <a:r>
              <a:rPr lang="en-GB" dirty="0" smtClean="0"/>
              <a:t> </a:t>
            </a:r>
            <a:r>
              <a:rPr lang="en-GB" b="1" dirty="0" smtClean="0"/>
              <a:t>tide</a:t>
            </a:r>
            <a:r>
              <a:rPr lang="en-GB" dirty="0" smtClean="0"/>
              <a:t> </a:t>
            </a:r>
            <a:r>
              <a:rPr lang="en-GB" b="1" dirty="0" smtClean="0"/>
              <a:t>football</a:t>
            </a:r>
          </a:p>
          <a:p>
            <a:pPr marL="0" indent="0">
              <a:buNone/>
            </a:pPr>
            <a:r>
              <a:rPr lang="en-GB" dirty="0" smtClean="0"/>
              <a:t>It is </a:t>
            </a:r>
            <a:r>
              <a:rPr lang="en-GB" dirty="0" err="1" smtClean="0"/>
              <a:t>scarry</a:t>
            </a:r>
            <a:r>
              <a:rPr lang="en-GB" dirty="0" smtClean="0"/>
              <a:t> so get in a tree!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980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9600" dirty="0" smtClean="0"/>
              <a:t>Landmarks</a:t>
            </a:r>
            <a:endParaRPr lang="en-GB" sz="9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800" dirty="0" smtClean="0"/>
              <a:t>Thorpe </a:t>
            </a:r>
            <a:r>
              <a:rPr lang="en-GB" sz="4800" dirty="0" err="1" smtClean="0"/>
              <a:t>cloude,the</a:t>
            </a:r>
            <a:r>
              <a:rPr lang="en-GB" sz="4800" dirty="0" smtClean="0"/>
              <a:t> Hole in the </a:t>
            </a:r>
            <a:r>
              <a:rPr lang="en-GB" sz="4800" dirty="0" err="1" smtClean="0"/>
              <a:t>wall,Lady</a:t>
            </a:r>
            <a:r>
              <a:rPr lang="en-GB" sz="4800" dirty="0" smtClean="0"/>
              <a:t> bower </a:t>
            </a:r>
            <a:r>
              <a:rPr lang="en-GB" sz="4800" dirty="0" err="1" smtClean="0"/>
              <a:t>Reservoir,Parwich</a:t>
            </a:r>
            <a:r>
              <a:rPr lang="en-GB" sz="4800" dirty="0" smtClean="0"/>
              <a:t> </a:t>
            </a:r>
            <a:r>
              <a:rPr lang="en-GB" sz="4800" dirty="0" err="1" smtClean="0"/>
              <a:t>village,Dovedale,Torpe</a:t>
            </a:r>
            <a:r>
              <a:rPr lang="en-GB" sz="4800" dirty="0" smtClean="0"/>
              <a:t> church</a:t>
            </a:r>
            <a:r>
              <a:rPr lang="en-GB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2220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Nearby towns </a:t>
            </a:r>
          </a:p>
          <a:p>
            <a:pPr marL="0" indent="0">
              <a:buNone/>
            </a:pPr>
            <a:r>
              <a:rPr lang="en-GB" dirty="0" smtClean="0"/>
              <a:t>Bradley,</a:t>
            </a:r>
          </a:p>
          <a:p>
            <a:pPr marL="0" indent="0">
              <a:buNone/>
            </a:pPr>
            <a:r>
              <a:rPr lang="en-GB" dirty="0" err="1" smtClean="0"/>
              <a:t>Osmaston</a:t>
            </a:r>
            <a:r>
              <a:rPr lang="en-GB" dirty="0" smtClean="0"/>
              <a:t>,</a:t>
            </a:r>
          </a:p>
          <a:p>
            <a:pPr marL="0" indent="0">
              <a:buNone/>
            </a:pPr>
            <a:r>
              <a:rPr lang="en-GB" dirty="0" err="1" smtClean="0"/>
              <a:t>Kniveton</a:t>
            </a:r>
            <a:r>
              <a:rPr lang="en-GB" dirty="0" smtClean="0"/>
              <a:t>,</a:t>
            </a:r>
          </a:p>
          <a:p>
            <a:pPr marL="0" indent="0">
              <a:buNone/>
            </a:pPr>
            <a:r>
              <a:rPr lang="en-GB" dirty="0" smtClean="0"/>
              <a:t>And </a:t>
            </a:r>
            <a:r>
              <a:rPr lang="en-GB" dirty="0" err="1"/>
              <a:t>M</a:t>
            </a:r>
            <a:r>
              <a:rPr lang="en-GB" dirty="0" err="1" smtClean="0"/>
              <a:t>ayfieled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481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434" y="273685"/>
            <a:ext cx="10515600" cy="5460909"/>
          </a:xfrm>
        </p:spPr>
        <p:txBody>
          <a:bodyPr>
            <a:normAutofit/>
          </a:bodyPr>
          <a:lstStyle/>
          <a:p>
            <a:r>
              <a:rPr lang="en-GB" dirty="0" smtClean="0"/>
              <a:t>Derwent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the most important </a:t>
            </a:r>
            <a:br>
              <a:rPr lang="en-GB" dirty="0" smtClean="0"/>
            </a:br>
            <a:r>
              <a:rPr lang="en-GB" dirty="0" smtClean="0"/>
              <a:t>river</a:t>
            </a:r>
            <a:br>
              <a:rPr lang="en-GB" dirty="0" smtClean="0"/>
            </a:b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Content Placeholder 3" descr="&lt;strong&gt;Derwent&lt;/strong&gt; Water Walk Free Stock Photo - Public Domain Pictures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993" y="0"/>
            <a:ext cx="6527007" cy="4351338"/>
          </a:xfrm>
        </p:spPr>
      </p:pic>
    </p:spTree>
    <p:extLst>
      <p:ext uri="{BB962C8B-B14F-4D97-AF65-F5344CB8AC3E}">
        <p14:creationId xmlns:p14="http://schemas.microsoft.com/office/powerpoint/2010/main" val="2643328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80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Rounded MT Bold</vt:lpstr>
      <vt:lpstr>Calibri</vt:lpstr>
      <vt:lpstr>Calibri Light</vt:lpstr>
      <vt:lpstr>Office Theme</vt:lpstr>
      <vt:lpstr>                                                        </vt:lpstr>
      <vt:lpstr>Where is Derbyshire?</vt:lpstr>
      <vt:lpstr>ASHBOURNE</vt:lpstr>
      <vt:lpstr>Ashbourne </vt:lpstr>
      <vt:lpstr>Landmarks</vt:lpstr>
      <vt:lpstr>PowerPoint Presentation</vt:lpstr>
      <vt:lpstr>Derwent   is the most important  river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classthree</dc:creator>
  <cp:lastModifiedBy>classthree</cp:lastModifiedBy>
  <cp:revision>16</cp:revision>
  <dcterms:created xsi:type="dcterms:W3CDTF">2022-05-12T13:29:13Z</dcterms:created>
  <dcterms:modified xsi:type="dcterms:W3CDTF">2022-05-18T13:51:25Z</dcterms:modified>
</cp:coreProperties>
</file>