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66"/>
    <a:srgbClr val="FFFF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4CF76-DEEC-4E75-9470-C119FEEE1A07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DEC29-2408-4C48-98F4-C6BCADC81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7235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4CF76-DEEC-4E75-9470-C119FEEE1A07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DEC29-2408-4C48-98F4-C6BCADC81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93891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4CF76-DEEC-4E75-9470-C119FEEE1A07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DEC29-2408-4C48-98F4-C6BCADC81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65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4CF76-DEEC-4E75-9470-C119FEEE1A07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DEC29-2408-4C48-98F4-C6BCADC81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200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4CF76-DEEC-4E75-9470-C119FEEE1A07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DEC29-2408-4C48-98F4-C6BCADC81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106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4CF76-DEEC-4E75-9470-C119FEEE1A07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DEC29-2408-4C48-98F4-C6BCADC81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1587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4CF76-DEEC-4E75-9470-C119FEEE1A07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DEC29-2408-4C48-98F4-C6BCADC81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572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4CF76-DEEC-4E75-9470-C119FEEE1A07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DEC29-2408-4C48-98F4-C6BCADC81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1367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4CF76-DEEC-4E75-9470-C119FEEE1A07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DEC29-2408-4C48-98F4-C6BCADC81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9095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4CF76-DEEC-4E75-9470-C119FEEE1A07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DEC29-2408-4C48-98F4-C6BCADC81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048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4CF76-DEEC-4E75-9470-C119FEEE1A07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DEC29-2408-4C48-98F4-C6BCADC81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72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4CF76-DEEC-4E75-9470-C119FEEE1A07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6DEC29-2408-4C48-98F4-C6BCADC81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793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rPr>
              <a:t> </a:t>
            </a:r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Derbyshire </a:t>
            </a:r>
            <a:r>
              <a:rPr lang="en-GB" b="1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facts</a:t>
            </a:r>
            <a:r>
              <a:rPr lang="en-GB" b="1" dirty="0" smtClean="0">
                <a:latin typeface="Arial Black" panose="020B0A04020102020204" pitchFamily="34" charset="0"/>
              </a:rPr>
              <a:t> </a:t>
            </a:r>
            <a:r>
              <a:rPr lang="en-GB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!</a:t>
            </a:r>
            <a:endParaRPr lang="en-GB" b="1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3" descr="&lt;strong&gt;Derbyshire&lt;/strong&gt; — Wikipé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6315" y="3602038"/>
            <a:ext cx="2639514" cy="1766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5132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Where is Derbyshire?</a:t>
            </a:r>
            <a:endParaRPr lang="en-GB" dirty="0"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37009"/>
            <a:ext cx="10515600" cy="3791404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Derbyshire is a county in the middle of England. It has surrounded by other towns.</a:t>
            </a:r>
          </a:p>
          <a:p>
            <a:r>
              <a:rPr lang="en-GB" dirty="0" smtClean="0"/>
              <a:t>They are </a:t>
            </a:r>
            <a:r>
              <a:rPr lang="en-GB" dirty="0" smtClean="0"/>
              <a:t>Leicestershire</a:t>
            </a:r>
            <a:r>
              <a:rPr lang="en-GB" dirty="0" smtClean="0"/>
              <a:t>, </a:t>
            </a:r>
            <a:r>
              <a:rPr lang="en-GB" dirty="0" smtClean="0"/>
              <a:t>Staffordshire</a:t>
            </a:r>
            <a:r>
              <a:rPr lang="en-GB" dirty="0" smtClean="0"/>
              <a:t>, Greater </a:t>
            </a:r>
            <a:r>
              <a:rPr lang="en-GB" dirty="0" smtClean="0"/>
              <a:t>Manchester, South Yorkshire, West Yorkshire, Lecter shire and Shropshire.</a:t>
            </a:r>
          </a:p>
          <a:p>
            <a:r>
              <a:rPr lang="en-GB" dirty="0" smtClean="0"/>
              <a:t>The population is 266,481.</a:t>
            </a:r>
          </a:p>
          <a:p>
            <a:r>
              <a:rPr lang="en-GB" u="sng" dirty="0" smtClean="0"/>
              <a:t>Buxton</a:t>
            </a:r>
          </a:p>
          <a:p>
            <a:r>
              <a:rPr lang="en-GB" dirty="0" smtClean="0"/>
              <a:t>Buxton is famous for Its mineral water.</a:t>
            </a:r>
          </a:p>
          <a:p>
            <a:r>
              <a:rPr lang="en-GB" dirty="0" smtClean="0"/>
              <a:t>It’s actually also Known as the town in the middle of England.</a:t>
            </a:r>
          </a:p>
          <a:p>
            <a:pPr marL="0" indent="0">
              <a:buNone/>
            </a:pPr>
            <a:endParaRPr lang="en-GB" dirty="0" smtClean="0"/>
          </a:p>
        </p:txBody>
      </p:sp>
      <p:pic>
        <p:nvPicPr>
          <p:cNvPr id="5" name="Picture 4" descr="Bottled Histor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1200" y="3105695"/>
            <a:ext cx="2590800" cy="3752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4616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Landmarks</a:t>
            </a:r>
            <a:endParaRPr lang="en-GB" dirty="0"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u="sng" dirty="0" smtClean="0"/>
              <a:t>Some of the most popular landmarks in Buxton include:</a:t>
            </a:r>
          </a:p>
          <a:p>
            <a:pPr marL="0" indent="0">
              <a:buNone/>
            </a:pPr>
            <a:r>
              <a:rPr lang="en-GB" dirty="0" smtClean="0"/>
              <a:t>The Devonshire dome</a:t>
            </a:r>
          </a:p>
          <a:p>
            <a:pPr marL="0" indent="0">
              <a:buNone/>
            </a:pPr>
            <a:r>
              <a:rPr lang="en-GB" dirty="0" smtClean="0"/>
              <a:t>Saint Ann’s well</a:t>
            </a:r>
          </a:p>
          <a:p>
            <a:pPr marL="0" indent="0">
              <a:buNone/>
            </a:pPr>
            <a:r>
              <a:rPr lang="en-GB" dirty="0" smtClean="0"/>
              <a:t>Solomon’s temple</a:t>
            </a:r>
          </a:p>
          <a:p>
            <a:pPr marL="0" indent="0">
              <a:buNone/>
            </a:pPr>
            <a:r>
              <a:rPr lang="en-GB" dirty="0" smtClean="0"/>
              <a:t>Ensana </a:t>
            </a:r>
            <a:r>
              <a:rPr lang="en-GB" dirty="0"/>
              <a:t>Buxton </a:t>
            </a:r>
            <a:r>
              <a:rPr lang="en-GB" dirty="0" smtClean="0"/>
              <a:t>crescent</a:t>
            </a:r>
          </a:p>
          <a:p>
            <a:pPr marL="0" indent="0">
              <a:buNone/>
            </a:pPr>
            <a:r>
              <a:rPr lang="en-GB" dirty="0" smtClean="0"/>
              <a:t>Pavillion gardens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Millers Dale viaduct</a:t>
            </a:r>
          </a:p>
          <a:p>
            <a:pPr marL="0" indent="0">
              <a:buNone/>
            </a:pPr>
            <a:r>
              <a:rPr lang="en-GB" dirty="0" smtClean="0"/>
              <a:t>The river Wye</a:t>
            </a:r>
          </a:p>
          <a:p>
            <a:pPr marL="0" indent="0">
              <a:buNone/>
            </a:pPr>
            <a:r>
              <a:rPr lang="en-GB" dirty="0" smtClean="0"/>
              <a:t>Dukes drive viaduct</a:t>
            </a:r>
          </a:p>
        </p:txBody>
      </p:sp>
    </p:spTree>
    <p:extLst>
      <p:ext uri="{BB962C8B-B14F-4D97-AF65-F5344CB8AC3E}">
        <p14:creationId xmlns:p14="http://schemas.microsoft.com/office/powerpoint/2010/main" val="16555948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People/ celebrities</a:t>
            </a:r>
            <a:endParaRPr lang="en-GB" dirty="0"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Some people that you may know are actually from Buxton and Derbyshire including: </a:t>
            </a:r>
          </a:p>
          <a:p>
            <a:pPr marL="0" indent="0">
              <a:buNone/>
            </a:pPr>
            <a:r>
              <a:rPr lang="en-GB" dirty="0" smtClean="0"/>
              <a:t>Tim Brook Taylor from the film The Goodies</a:t>
            </a:r>
          </a:p>
          <a:p>
            <a:pPr marL="0" indent="0">
              <a:buNone/>
            </a:pPr>
            <a:r>
              <a:rPr lang="en-GB" dirty="0" smtClean="0"/>
              <a:t> Actress Elizabeth Spriggs</a:t>
            </a:r>
          </a:p>
          <a:p>
            <a:pPr marL="0" indent="0">
              <a:buNone/>
            </a:pPr>
            <a:r>
              <a:rPr lang="en-GB" dirty="0" smtClean="0"/>
              <a:t> Fashion designer Vivienne Westwood</a:t>
            </a:r>
          </a:p>
          <a:p>
            <a:pPr marL="0" indent="0">
              <a:buNone/>
            </a:pPr>
            <a:r>
              <a:rPr lang="en-GB" dirty="0" smtClean="0"/>
              <a:t> Presenter Tess Daily</a:t>
            </a:r>
          </a:p>
          <a:p>
            <a:pPr marL="0" indent="0">
              <a:buNone/>
            </a:pPr>
            <a:r>
              <a:rPr lang="en-GB" dirty="0" smtClean="0"/>
              <a:t>Actor John Hurt </a:t>
            </a:r>
          </a:p>
          <a:p>
            <a:pPr marL="0" indent="0">
              <a:buNone/>
            </a:pPr>
            <a:r>
              <a:rPr lang="en-GB" dirty="0" smtClean="0"/>
              <a:t>Dame Ellen Macarthur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0431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Arial Black" panose="020B0A04020102020204" pitchFamily="34" charset="0"/>
              </a:rPr>
              <a:t>Foods from Buxton and Derbyshire</a:t>
            </a:r>
            <a:endParaRPr lang="en-GB" dirty="0"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u="sng" dirty="0" smtClean="0"/>
              <a:t>Derbyshire</a:t>
            </a:r>
            <a:r>
              <a:rPr lang="en-GB" dirty="0" smtClean="0"/>
              <a:t>                                          </a:t>
            </a:r>
            <a:r>
              <a:rPr lang="en-GB" u="sng" dirty="0" smtClean="0"/>
              <a:t>Buxton</a:t>
            </a:r>
          </a:p>
          <a:p>
            <a:r>
              <a:rPr lang="en-GB" dirty="0" smtClean="0"/>
              <a:t>Derbyshire oatcakes                          Mineral water</a:t>
            </a:r>
          </a:p>
          <a:p>
            <a:r>
              <a:rPr lang="en-GB" dirty="0" smtClean="0"/>
              <a:t>Bakewell pudding                               </a:t>
            </a:r>
            <a:r>
              <a:rPr lang="en-GB" dirty="0"/>
              <a:t>Buxton Pudding https://www.thebuxtonpuddingemporium.co.uk/</a:t>
            </a:r>
            <a:endParaRPr lang="en-GB" dirty="0" smtClean="0"/>
          </a:p>
          <a:p>
            <a:r>
              <a:rPr lang="en-GB" dirty="0" smtClean="0"/>
              <a:t>Fidgety pie</a:t>
            </a:r>
          </a:p>
          <a:p>
            <a:r>
              <a:rPr lang="en-GB" dirty="0" smtClean="0"/>
              <a:t>Thor cake</a:t>
            </a:r>
          </a:p>
          <a:p>
            <a:r>
              <a:rPr lang="en-GB" dirty="0"/>
              <a:t>Hartington </a:t>
            </a:r>
            <a:r>
              <a:rPr lang="en-GB" dirty="0" smtClean="0"/>
              <a:t>Stilton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Did you know that oats grow really well in Derbyshire!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63738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Industries in Derbyshire</a:t>
            </a:r>
            <a:endParaRPr lang="en-GB" dirty="0"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>
              <a:latin typeface="Arial Narrow" panose="020B0606020202030204" pitchFamily="34" charset="0"/>
            </a:endParaRPr>
          </a:p>
          <a:p>
            <a:pPr marL="0" indent="0">
              <a:buNone/>
            </a:pPr>
            <a:r>
              <a:rPr lang="en-GB" u="sng" dirty="0" smtClean="0">
                <a:latin typeface="Arial Narrow" panose="020B0606020202030204" pitchFamily="34" charset="0"/>
              </a:rPr>
              <a:t>The industries include</a:t>
            </a:r>
          </a:p>
          <a:p>
            <a:pPr marL="0" indent="0">
              <a:buNone/>
            </a:pPr>
            <a:r>
              <a:rPr lang="en-GB" dirty="0" smtClean="0">
                <a:latin typeface="Arial Narrow" panose="020B0606020202030204" pitchFamily="34" charset="0"/>
              </a:rPr>
              <a:t>Rolls Royce</a:t>
            </a:r>
          </a:p>
          <a:p>
            <a:pPr marL="0" indent="0">
              <a:buNone/>
            </a:pPr>
            <a:r>
              <a:rPr lang="en-GB" dirty="0" smtClean="0">
                <a:latin typeface="Arial Narrow" panose="020B0606020202030204" pitchFamily="34" charset="0"/>
              </a:rPr>
              <a:t>Toyota</a:t>
            </a:r>
          </a:p>
          <a:p>
            <a:pPr marL="0" indent="0">
              <a:buNone/>
            </a:pPr>
            <a:r>
              <a:rPr lang="en-GB" dirty="0" smtClean="0">
                <a:latin typeface="Arial Narrow" panose="020B0606020202030204" pitchFamily="34" charset="0"/>
              </a:rPr>
              <a:t>Alstom</a:t>
            </a:r>
          </a:p>
          <a:p>
            <a:pPr marL="0" indent="0">
              <a:buNone/>
            </a:pPr>
            <a:r>
              <a:rPr lang="en-GB" dirty="0" smtClean="0">
                <a:latin typeface="Arial Narrow" panose="020B0606020202030204" pitchFamily="34" charset="0"/>
              </a:rPr>
              <a:t>Greencore</a:t>
            </a:r>
          </a:p>
          <a:p>
            <a:pPr marL="0" indent="0">
              <a:buNone/>
            </a:pPr>
            <a:r>
              <a:rPr lang="en-GB" smtClean="0">
                <a:latin typeface="Arial Narrow" panose="020B0606020202030204" pitchFamily="34" charset="0"/>
              </a:rPr>
              <a:t>Motorpoint group</a:t>
            </a:r>
            <a:endParaRPr lang="en-GB" dirty="0" smtClean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76944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125</TotalTime>
  <Words>199</Words>
  <Application>Microsoft Office PowerPoint</Application>
  <PresentationFormat>Widescreen</PresentationFormat>
  <Paragraphs>44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Arial Black</vt:lpstr>
      <vt:lpstr>Arial Narrow</vt:lpstr>
      <vt:lpstr>Arial Rounded MT Bold</vt:lpstr>
      <vt:lpstr>Calibri</vt:lpstr>
      <vt:lpstr>Calibri Light</vt:lpstr>
      <vt:lpstr>Office Theme</vt:lpstr>
      <vt:lpstr> Derbyshire facts !</vt:lpstr>
      <vt:lpstr>Where is Derbyshire?</vt:lpstr>
      <vt:lpstr>Landmarks</vt:lpstr>
      <vt:lpstr>People/ celebrities</vt:lpstr>
      <vt:lpstr>Foods from Buxton and Derbyshire</vt:lpstr>
      <vt:lpstr>Industries in Derbyshire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classthree</dc:creator>
  <cp:lastModifiedBy>classthree</cp:lastModifiedBy>
  <cp:revision>18</cp:revision>
  <dcterms:created xsi:type="dcterms:W3CDTF">2022-05-12T13:29:28Z</dcterms:created>
  <dcterms:modified xsi:type="dcterms:W3CDTF">2022-05-18T13:52:26Z</dcterms:modified>
</cp:coreProperties>
</file>