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086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397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861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3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281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471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48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718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28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584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315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D9E40-BAAF-46B7-96E0-261647014EDB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853D9-DE81-43F5-82C1-F23FC22E14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802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spc="-3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The County Of Derbyshire</a:t>
            </a:r>
            <a:endParaRPr lang="en-GB" sz="8000" spc="-3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AutoShape 2" descr="Flag of Derbyshire - Wikipedia"/>
          <p:cNvSpPr>
            <a:spLocks noChangeAspect="1" noChangeArrowheads="1"/>
          </p:cNvSpPr>
          <p:nvPr/>
        </p:nvSpPr>
        <p:spPr bwMode="auto">
          <a:xfrm>
            <a:off x="155574" y="-144463"/>
            <a:ext cx="11888379" cy="1188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0" descr="Flag of Derbyshire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Derbyshire flag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083" y="3782241"/>
            <a:ext cx="2428875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277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is Derbyshire?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Derbyshire is in the middle of the country.</a:t>
            </a:r>
          </a:p>
          <a:p>
            <a:r>
              <a:rPr lang="en-GB" dirty="0" smtClean="0"/>
              <a:t>It </a:t>
            </a:r>
            <a:r>
              <a:rPr lang="en-GB" dirty="0" smtClean="0"/>
              <a:t>is surrounded by </a:t>
            </a:r>
            <a:r>
              <a:rPr lang="en-GB" dirty="0" smtClean="0"/>
              <a:t>7 counties such as Greater Manchester ,South Yorkshire, West Yorkshire, Lestishire ,Staffordshire, Nottinghamshire and Cheshire.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164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Ashbourne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Ashbourne Is famous for Shrovetide football it is a sport that people in Ashbourne do on Shrove Tuesday and Wednesday they fight over a ball. Ashbourne is in Derbyshire Dales near the centre of England .It is near Bakewell. The population in 2019 was 9163. Ashbourne is 30m and 13.9miles from Derby.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959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Landmarks in Ashbourne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 have a river called the river Dove. They have hill called Thorpe Cloud. They have a Church called Oswald Parish Church.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049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Famous people of Ashbourne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Roy wood[Christmas song]</a:t>
            </a:r>
          </a:p>
          <a:p>
            <a:r>
              <a:rPr lang="en-GB" dirty="0" err="1" smtClean="0"/>
              <a:t>Florance</a:t>
            </a:r>
            <a:r>
              <a:rPr lang="en-GB" dirty="0" smtClean="0"/>
              <a:t> Nightingale [nurse]</a:t>
            </a:r>
          </a:p>
          <a:p>
            <a:r>
              <a:rPr lang="en-GB" dirty="0" smtClean="0"/>
              <a:t>Nigel </a:t>
            </a:r>
            <a:r>
              <a:rPr lang="en-GB" dirty="0" err="1" smtClean="0"/>
              <a:t>Gresley</a:t>
            </a:r>
            <a:r>
              <a:rPr lang="en-GB" dirty="0" smtClean="0"/>
              <a:t> [trains]</a:t>
            </a:r>
          </a:p>
          <a:p>
            <a:r>
              <a:rPr lang="en-GB" smtClean="0"/>
              <a:t>foods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3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Bakewell tarts</a:t>
            </a:r>
          </a:p>
          <a:p>
            <a:r>
              <a:rPr lang="en-GB" smtClean="0"/>
              <a:t>Gingerbread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9518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151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Calibri</vt:lpstr>
      <vt:lpstr>Calibri Light</vt:lpstr>
      <vt:lpstr>Office Theme</vt:lpstr>
      <vt:lpstr>The County Of Derbyshire</vt:lpstr>
      <vt:lpstr>Where is Derbyshire?</vt:lpstr>
      <vt:lpstr>Ashbourne</vt:lpstr>
      <vt:lpstr>Landmarks in Ashbourne</vt:lpstr>
      <vt:lpstr>Famous people of Ashbourne</vt:lpstr>
      <vt:lpstr>Foods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classthree</dc:creator>
  <cp:lastModifiedBy>Simon Devenport</cp:lastModifiedBy>
  <cp:revision>21</cp:revision>
  <dcterms:created xsi:type="dcterms:W3CDTF">2022-05-12T13:27:52Z</dcterms:created>
  <dcterms:modified xsi:type="dcterms:W3CDTF">2022-06-08T15:56:11Z</dcterms:modified>
</cp:coreProperties>
</file>