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08C3DC"/>
    <a:srgbClr val="00CCFF"/>
    <a:srgbClr val="80E5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04EC7-12DF-4F5E-91CD-56AB1A343E96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CCC0-E6CE-4706-8F0A-6CE750E48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064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04EC7-12DF-4F5E-91CD-56AB1A343E96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CCC0-E6CE-4706-8F0A-6CE750E48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429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04EC7-12DF-4F5E-91CD-56AB1A343E96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CCC0-E6CE-4706-8F0A-6CE750E48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25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04EC7-12DF-4F5E-91CD-56AB1A343E96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CCC0-E6CE-4706-8F0A-6CE750E48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19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04EC7-12DF-4F5E-91CD-56AB1A343E96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CCC0-E6CE-4706-8F0A-6CE750E48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268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04EC7-12DF-4F5E-91CD-56AB1A343E96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CCC0-E6CE-4706-8F0A-6CE750E48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592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04EC7-12DF-4F5E-91CD-56AB1A343E96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CCC0-E6CE-4706-8F0A-6CE750E48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586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04EC7-12DF-4F5E-91CD-56AB1A343E96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CCC0-E6CE-4706-8F0A-6CE750E48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681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04EC7-12DF-4F5E-91CD-56AB1A343E96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CCC0-E6CE-4706-8F0A-6CE750E48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957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04EC7-12DF-4F5E-91CD-56AB1A343E96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CCC0-E6CE-4706-8F0A-6CE750E48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162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04EC7-12DF-4F5E-91CD-56AB1A343E96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CCC0-E6CE-4706-8F0A-6CE750E48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115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04EC7-12DF-4F5E-91CD-56AB1A343E96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4CCC0-E6CE-4706-8F0A-6CE750E48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67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dhousekeeping.com/uk/food/recipes/a31467746/nut-free-cherry-bakewell-tart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C3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9600" i="1" dirty="0" smtClean="0">
                <a:solidFill>
                  <a:schemeClr val="accent5">
                    <a:lumMod val="75000"/>
                  </a:schemeClr>
                </a:solidFill>
              </a:rPr>
              <a:t>TOWNS</a:t>
            </a:r>
            <a:r>
              <a:rPr lang="en-GB" sz="9600" i="1" dirty="0" smtClean="0"/>
              <a:t> </a:t>
            </a:r>
            <a:r>
              <a:rPr lang="en-GB" sz="9600" i="1" dirty="0" smtClean="0">
                <a:solidFill>
                  <a:schemeClr val="accent6">
                    <a:lumMod val="75000"/>
                  </a:schemeClr>
                </a:solidFill>
              </a:rPr>
              <a:t>IN</a:t>
            </a:r>
            <a:r>
              <a:rPr lang="en-GB" sz="9600" i="1" dirty="0" smtClean="0"/>
              <a:t/>
            </a:r>
            <a:br>
              <a:rPr lang="en-GB" sz="9600" i="1" dirty="0" smtClean="0"/>
            </a:br>
            <a:r>
              <a:rPr lang="en-GB" sz="9600" i="1" dirty="0" smtClean="0">
                <a:solidFill>
                  <a:schemeClr val="accent5">
                    <a:lumMod val="75000"/>
                  </a:schemeClr>
                </a:solidFill>
              </a:rPr>
              <a:t>DERBY</a:t>
            </a:r>
            <a:r>
              <a:rPr lang="en-GB" sz="9600" i="1" dirty="0" smtClean="0">
                <a:solidFill>
                  <a:schemeClr val="accent6">
                    <a:lumMod val="75000"/>
                  </a:schemeClr>
                </a:solidFill>
              </a:rPr>
              <a:t>SHIRE</a:t>
            </a:r>
            <a:endParaRPr lang="en-GB" sz="96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5645" y="3506008"/>
            <a:ext cx="2216771" cy="1747839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541" y="3506010"/>
            <a:ext cx="2557569" cy="17478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5110" y="3506009"/>
            <a:ext cx="2650536" cy="1751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32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Brush Script MT" panose="03060802040406070304" pitchFamily="66" charset="0"/>
              </a:rPr>
              <a:t>Where is </a:t>
            </a:r>
            <a:r>
              <a:rPr lang="en-GB" dirty="0" smtClean="0">
                <a:latin typeface="Brush Script MT" panose="03060802040406070304" pitchFamily="66" charset="0"/>
              </a:rPr>
              <a:t>Derbyshire?</a:t>
            </a:r>
            <a:endParaRPr lang="en-GB" dirty="0">
              <a:latin typeface="Brush Script MT" panose="030608020404060703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" y="2711889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Brush Script MT" panose="03060802040406070304" pitchFamily="66" charset="0"/>
              </a:rPr>
              <a:t>Derbyshire is surrounded by seven other counties, such </a:t>
            </a:r>
            <a:r>
              <a:rPr lang="en-GB" dirty="0" smtClean="0">
                <a:latin typeface="Brush Script MT" panose="03060802040406070304" pitchFamily="66" charset="0"/>
              </a:rPr>
              <a:t>as , Nottinghamshire </a:t>
            </a:r>
            <a:r>
              <a:rPr lang="en-GB" dirty="0" smtClean="0">
                <a:latin typeface="Brush Script MT" panose="03060802040406070304" pitchFamily="66" charset="0"/>
              </a:rPr>
              <a:t>, lestishire , west Yorkshire</a:t>
            </a:r>
            <a:r>
              <a:rPr lang="en-GB" dirty="0" smtClean="0">
                <a:latin typeface="Algerian" panose="04020705040A02060702" pitchFamily="82" charset="0"/>
              </a:rPr>
              <a:t>, </a:t>
            </a:r>
            <a:r>
              <a:rPr lang="en-GB" dirty="0" smtClean="0">
                <a:latin typeface="Brush Script MT" panose="03060802040406070304" pitchFamily="66" charset="0"/>
              </a:rPr>
              <a:t>south Yorkshire ,Cheshire ,Staffordshire and greater Manchester.</a:t>
            </a:r>
            <a:endParaRPr lang="en-GB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82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C3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9600" dirty="0" smtClean="0">
                <a:latin typeface="Brush Script MT" panose="03060802040406070304" pitchFamily="66" charset="0"/>
              </a:rPr>
              <a:t>BAKWELL</a:t>
            </a:r>
            <a:endParaRPr lang="en-GB" sz="9600" dirty="0">
              <a:latin typeface="Brush Script MT" panose="03060802040406070304" pitchFamily="66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6676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Bakewell is famous for a lot of things but here's just the top 5.</a:t>
            </a:r>
          </a:p>
          <a:p>
            <a:endParaRPr lang="en-GB" dirty="0"/>
          </a:p>
          <a:p>
            <a:r>
              <a:rPr lang="en-GB" dirty="0" smtClean="0"/>
              <a:t>5 , One of the most visited tourist attractions is The Monsal Trail.</a:t>
            </a:r>
          </a:p>
          <a:p>
            <a:endParaRPr lang="en-GB" dirty="0"/>
          </a:p>
          <a:p>
            <a:r>
              <a:rPr lang="en-GB" dirty="0" smtClean="0"/>
              <a:t>4 , One of the favourite foods in Bakewell is Bakewell Pudding.</a:t>
            </a:r>
          </a:p>
          <a:p>
            <a:endParaRPr lang="en-GB" dirty="0" smtClean="0"/>
          </a:p>
          <a:p>
            <a:r>
              <a:rPr lang="en-GB" dirty="0" smtClean="0"/>
              <a:t>3 , Chatsworth house is visited over 50,000 times a year!</a:t>
            </a:r>
          </a:p>
          <a:p>
            <a:endParaRPr lang="en-GB" dirty="0"/>
          </a:p>
          <a:p>
            <a:r>
              <a:rPr lang="en-GB" dirty="0" smtClean="0"/>
              <a:t>2 , Bakewell Tart is one of the most eaten things in Bakewell.</a:t>
            </a:r>
          </a:p>
          <a:p>
            <a:endParaRPr lang="en-GB" dirty="0"/>
          </a:p>
          <a:p>
            <a:r>
              <a:rPr lang="en-GB" dirty="0" smtClean="0"/>
              <a:t>1 , The River Derwent is the most visited thing in the whole of Bakewell.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7861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6600" dirty="0" smtClean="0"/>
              <a:t>River Derwent </a:t>
            </a:r>
            <a:endParaRPr lang="en-GB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The River Derwent leads into the river Trent.</a:t>
            </a:r>
          </a:p>
          <a:p>
            <a:pPr marL="0" indent="0">
              <a:buNone/>
            </a:pPr>
            <a:r>
              <a:rPr lang="en-GB" dirty="0" smtClean="0"/>
              <a:t>The river Derwent flows throw the whole of Derbyshire.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6415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C3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8000" dirty="0" smtClean="0"/>
              <a:t>Special events in Bakewell</a:t>
            </a:r>
            <a:endParaRPr lang="en-GB" sz="8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The Bakewell show is probably the biggest event in the whole of Bakewell!</a:t>
            </a:r>
          </a:p>
          <a:p>
            <a:pPr marL="0" indent="0">
              <a:buNone/>
            </a:pPr>
            <a:r>
              <a:rPr lang="en-GB" dirty="0" smtClean="0"/>
              <a:t>Nearly everyone in Bakewell goes to celebrate there home.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6424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9600" dirty="0" smtClean="0"/>
              <a:t>Bakewell Tart</a:t>
            </a:r>
            <a:endParaRPr lang="en-GB" sz="9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Nut-Free Cherry Bakewell Tart (goodhousekeeping.com)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871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177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Algerian</vt:lpstr>
      <vt:lpstr>Arial</vt:lpstr>
      <vt:lpstr>Brush Script MT</vt:lpstr>
      <vt:lpstr>Calibri</vt:lpstr>
      <vt:lpstr>Calibri Light</vt:lpstr>
      <vt:lpstr>Office Theme</vt:lpstr>
      <vt:lpstr>TOWNS IN DERBYSHIRE</vt:lpstr>
      <vt:lpstr>Where is Derbyshire?</vt:lpstr>
      <vt:lpstr>BAKWELL</vt:lpstr>
      <vt:lpstr>River Derwent </vt:lpstr>
      <vt:lpstr>Special events in Bakewell</vt:lpstr>
      <vt:lpstr>Bakewell Tart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classthree</dc:creator>
  <cp:lastModifiedBy>classthree</cp:lastModifiedBy>
  <cp:revision>18</cp:revision>
  <dcterms:created xsi:type="dcterms:W3CDTF">2022-05-12T13:37:42Z</dcterms:created>
  <dcterms:modified xsi:type="dcterms:W3CDTF">2022-05-18T13:52:31Z</dcterms:modified>
</cp:coreProperties>
</file>